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  <p:embeddedFont>
      <p:font typeface="Pacifico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acifico-regular.fntdata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673317b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673317b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673317bf2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673317bf2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673317bf2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673317bf2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673317bf2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673317bf2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Arizona state symbols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By Aidan  Eger and Jonthan martin</a:t>
            </a:r>
            <a:endParaRPr sz="2400"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309700"/>
            <a:ext cx="3215426" cy="16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Bald egle</a:t>
            </a:r>
            <a:endParaRPr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This symbole means freedom and equal rights to everyone.</a:t>
            </a:r>
            <a:endParaRPr/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8275" y="2041250"/>
            <a:ext cx="2845050" cy="2780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American flag </a:t>
            </a:r>
            <a:endParaRPr/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It means we are free and have plage wich is like this i plage alishins to the flag of the unidted states of america and to the public under god inivisable with liberty and justes for all.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800" y="3639575"/>
            <a:ext cx="3404550" cy="150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capital of arizona </a:t>
            </a:r>
            <a:endParaRPr/>
          </a:p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1297500" y="1399500"/>
            <a:ext cx="7038900" cy="37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The capital of arizona is phoenix is a importent part of our. It move 7 times before i settled in phonix .(thats so suprising)</a:t>
            </a:r>
            <a:endParaRPr/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500" y="2839000"/>
            <a:ext cx="2424600" cy="1892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grand canyon</a:t>
            </a:r>
            <a:endParaRPr/>
          </a:p>
        </p:txBody>
      </p:sp>
      <p:sp>
        <p:nvSpPr>
          <p:cNvPr id="163" name="Google Shape;163;p17"/>
          <p:cNvSpPr txBox="1"/>
          <p:nvPr>
            <p:ph idx="1" type="body"/>
          </p:nvPr>
        </p:nvSpPr>
        <p:spPr>
          <a:xfrm>
            <a:off x="1297500" y="1567550"/>
            <a:ext cx="7038900" cy="34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The grand canyon is a very cool place and its the biggest canyon. (in Arizona)</a:t>
            </a:r>
            <a:endParaRPr sz="2400"/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3076170"/>
            <a:ext cx="3810572" cy="2067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