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  <p:embeddedFont>
      <p:font typeface="Source Code Pro"/>
      <p:regular r:id="rId19"/>
      <p:bold r:id="rId20"/>
    </p:embeddedFont>
    <p:embeddedFont>
      <p:font typeface="Oswald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11" Type="http://schemas.openxmlformats.org/officeDocument/2006/relationships/slide" Target="slides/slide6.xml"/><Relationship Id="rId22" Type="http://schemas.openxmlformats.org/officeDocument/2006/relationships/font" Target="fonts/Oswald-bold.fntdata"/><Relationship Id="rId10" Type="http://schemas.openxmlformats.org/officeDocument/2006/relationships/slide" Target="slides/slide5.xml"/><Relationship Id="rId21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regular.fntdata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642b9aff6_0_1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642b9aff6_0_1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7d9e31a7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7d9e31a7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7d9e31a70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7d9e31a70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7d9e31a70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7d9e31a70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7d9e31a70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7d9e31a70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7d9e31a70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7d9e31a7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7d9e31a7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7d9e31a7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673f8063c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673f8063c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Arizona State </a:t>
            </a:r>
            <a:r>
              <a:rPr lang="en"/>
              <a:t>Symbols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Makenzie Reishman &amp; Bella Beeswy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Bird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69065" y="1480911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Arizona state bird is the Cactus Wren.</a:t>
            </a:r>
            <a:endParaRPr/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775" y="2226550"/>
            <a:ext cx="4995222" cy="291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Flag</a:t>
            </a:r>
            <a:endParaRPr/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Arizona state flag looks like this...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7450" y="1916671"/>
            <a:ext cx="5116545" cy="32268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Seal </a:t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4335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22222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he sun and reservoir represent Arizona's dry and sunny climate. In the middle of the seal are irrigated fields and orchards to represent farming; and, in the lower 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right side</a:t>
            </a:r>
            <a:r>
              <a:rPr lang="en">
                <a:solidFill>
                  <a:srgbClr val="222222"/>
                </a:solidFill>
                <a:highlight>
                  <a:srgbClr val="FFFFFF"/>
                </a:highlight>
              </a:rPr>
              <a:t> we see ranching represented in the form of grazing cattle. To the left, on a mountainside, is a quartz mill with a miner with a pick and shovel.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6150" y="3154025"/>
            <a:ext cx="1977849" cy="198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Flower</a:t>
            </a:r>
            <a:endParaRPr/>
          </a:p>
        </p:txBody>
      </p:sp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Arizona state flower is the Saguaro Cactus.</a:t>
            </a:r>
            <a:endParaRPr b="1"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1825" y="0"/>
            <a:ext cx="23021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Fish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Arizona state fish is the Apache Trout.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0150" y="2286000"/>
            <a:ext cx="67437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 Tree</a:t>
            </a:r>
            <a:endParaRPr/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-64350" y="1529450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Arizona state tree is the Blue Palo Verde.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0850" y="0"/>
            <a:ext cx="27631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Nicknames 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Some nicknames for Arizona is The Grand Canyon State and The Copper State.</a:t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6975" y="1850275"/>
            <a:ext cx="5107023" cy="3293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title"/>
          </p:nvPr>
        </p:nvSpPr>
        <p:spPr>
          <a:xfrm>
            <a:off x="311700" y="36035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</a:t>
            </a:r>
            <a:endParaRPr/>
          </a:p>
        </p:txBody>
      </p:sp>
      <p:sp>
        <p:nvSpPr>
          <p:cNvPr id="118" name="Google Shape;118;p2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We hope you enjoyed our Arizona state </a:t>
            </a:r>
            <a:r>
              <a:rPr lang="en"/>
              <a:t>symbols</a:t>
            </a:r>
            <a:r>
              <a:rPr lang="en"/>
              <a:t> slideshow and we had </a:t>
            </a:r>
            <a:r>
              <a:rPr lang="en"/>
              <a:t>a lot</a:t>
            </a:r>
            <a:r>
              <a:rPr lang="en"/>
              <a:t> of fun </a:t>
            </a:r>
            <a:r>
              <a:rPr lang="en"/>
              <a:t>making</a:t>
            </a:r>
            <a:r>
              <a:rPr lang="en"/>
              <a:t> it.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