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67454a25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67454a25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67454a25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67454a25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67454a25d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567454a25d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67454a25d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67454a25d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67454a25d_1_5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67454a25d_1_5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67454a25d_1_6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567454a25d_1_6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Arizona state symbols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Nathanael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arizona symbol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Great seal of the state of arizona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1912 is the date that arizona became a state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Its birthday is february 14, 1912</a:t>
            </a:r>
            <a:endParaRPr/>
          </a:p>
        </p:txBody>
      </p:sp>
      <p:pic>
        <p:nvPicPr>
          <p:cNvPr id="142" name="Google Shape;14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9725" y="1210748"/>
            <a:ext cx="3282575" cy="3299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 symbol</a:t>
            </a:r>
            <a:endParaRPr/>
          </a:p>
        </p:txBody>
      </p:sp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03800"/>
            <a:ext cx="4600775" cy="336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12475" y="1203800"/>
            <a:ext cx="3919825" cy="336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3rd symbol</a:t>
            </a:r>
            <a:endParaRPr/>
          </a:p>
        </p:txBody>
      </p:sp>
      <p:sp>
        <p:nvSpPr>
          <p:cNvPr id="156" name="Google Shape;156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7" name="Google Shape;15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4th symbol </a:t>
            </a:r>
            <a:endParaRPr/>
          </a:p>
        </p:txBody>
      </p:sp>
      <p:sp>
        <p:nvSpPr>
          <p:cNvPr id="163" name="Google Shape;163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symbol</a:t>
            </a:r>
            <a:endParaRPr/>
          </a:p>
        </p:txBody>
      </p:sp>
      <p:sp>
        <p:nvSpPr>
          <p:cNvPr id="170" name="Google Shape;170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18"/>
          <p:cNvPicPr preferRelativeResize="0"/>
          <p:nvPr/>
        </p:nvPicPr>
        <p:blipFill rotWithShape="1">
          <a:blip r:embed="rId3">
            <a:alphaModFix/>
          </a:blip>
          <a:srcRect b="0" l="15476" r="26363" t="21017"/>
          <a:stretch/>
        </p:blipFill>
        <p:spPr>
          <a:xfrm>
            <a:off x="6753250" y="1496400"/>
            <a:ext cx="2002850" cy="31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9254913" y="3943500"/>
            <a:ext cx="49300" cy="40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900" y="1489825"/>
            <a:ext cx="6365351" cy="313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6th symbol</a:t>
            </a:r>
            <a:endParaRPr/>
          </a:p>
        </p:txBody>
      </p:sp>
      <p:sp>
        <p:nvSpPr>
          <p:cNvPr id="179" name="Google Shape;179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0" name="Google Shape;18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500" y="1567550"/>
            <a:ext cx="4802600" cy="29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0100" y="1567550"/>
            <a:ext cx="2236300" cy="291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