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7d38884c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7d38884c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7d38884c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7d38884c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67505c55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67505c55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67505c5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67505c5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67505c55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67505c55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67505c55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67505c55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67505c55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67505c55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67505c556_1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67505c556_1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7d38884c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7d38884c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63ea7fc9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63ea7fc9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7d38884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7d38884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7d38884c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7d38884c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7d38884c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7d38884c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7d38884c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7d38884c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7d38884c7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7d38884c7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7d38884c7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7d38884c7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.jpg"/><Relationship Id="rId5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Arizona Symbols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Jax and Brenna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Amphibian: Arizona Tree Frog 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6102150" cy="37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mammal:Ringtail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4572000" cy="39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52475"/>
            <a:ext cx="4572000" cy="39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000000"/>
                </a:solidFill>
              </a:rPr>
              <a:t>Two-tailed Swallowtail Butterfly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238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vkmcjc</a:t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921349" cy="32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</a:t>
            </a:r>
            <a:r>
              <a:rPr lang="en"/>
              <a:t>neckwear</a:t>
            </a:r>
            <a:r>
              <a:rPr lang="en"/>
              <a:t>- Bola tie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152475"/>
            <a:ext cx="4352425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4150" y="1152487"/>
            <a:ext cx="1839182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Firearm- </a:t>
            </a:r>
            <a:r>
              <a:rPr lang="en" sz="2700">
                <a:solidFill>
                  <a:srgbClr val="000000"/>
                </a:solidFill>
              </a:rPr>
              <a:t>Colt Single Action Army Revolver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5414044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Motto- </a:t>
            </a:r>
            <a:r>
              <a:rPr lang="en" sz="2700">
                <a:solidFill>
                  <a:srgbClr val="000000"/>
                </a:solidFill>
              </a:rPr>
              <a:t>Ditat Deus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6097399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Nickname- The grand canyon state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225" y="1152475"/>
            <a:ext cx="4075000" cy="40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/>
        </p:nvSpPr>
        <p:spPr>
          <a:xfrm>
            <a:off x="185250" y="316425"/>
            <a:ext cx="8773500" cy="3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/>
              <a:t>#TheEnd!</a:t>
            </a: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479150" y="449800"/>
            <a:ext cx="6065100" cy="48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Arizona State March Song </a:t>
            </a:r>
            <a:endParaRPr sz="2800"/>
          </a:p>
        </p:txBody>
      </p:sp>
      <p:sp>
        <p:nvSpPr>
          <p:cNvPr id="61" name="Google Shape;61;p14"/>
          <p:cNvSpPr txBox="1"/>
          <p:nvPr/>
        </p:nvSpPr>
        <p:spPr>
          <a:xfrm>
            <a:off x="469375" y="1100850"/>
            <a:ext cx="8106300" cy="3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Come to this land of sunshine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this land where life is young.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Where the wide, wide world is waiting,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songs that will now be sung.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Where the golden sun is flaming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Into warm, white, shining day,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the sons of men are blazing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bird: Cactus Wren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4572001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0"/>
            <a:ext cx="4572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gem: T</a:t>
            </a:r>
            <a:r>
              <a:rPr lang="en"/>
              <a:t>urquoise</a:t>
            </a:r>
            <a:r>
              <a:rPr lang="en"/>
              <a:t> 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6325"/>
            <a:ext cx="4571996" cy="378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374867"/>
            <a:ext cx="4571999" cy="3768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Fossil: </a:t>
            </a:r>
            <a:r>
              <a:rPr lang="en" sz="2700">
                <a:solidFill>
                  <a:srgbClr val="000000"/>
                </a:solidFill>
              </a:rPr>
              <a:t>Petrified Wood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4572002" cy="399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52475"/>
            <a:ext cx="4571999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152475"/>
            <a:ext cx="4632477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fish: Apache trout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1" y="1152475"/>
            <a:ext cx="579379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colors: Gold and blue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4572000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52475"/>
            <a:ext cx="4572001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000000"/>
                </a:solidFill>
              </a:rPr>
              <a:t>Saguaro Cactus Blossom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rgbClr val="4F4F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rgbClr val="4F4F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rgbClr val="4F4F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25" y="1282425"/>
            <a:ext cx="31623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400" y="117338"/>
            <a:ext cx="2198200" cy="479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000000"/>
                </a:solidFill>
              </a:rPr>
              <a:t>Palo verde</a:t>
            </a:r>
            <a:endParaRPr sz="2700">
              <a:solidFill>
                <a:srgbClr val="4F4F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5613" y="1581150"/>
            <a:ext cx="3152775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