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SourceSansPr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1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674f91f3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674f91f3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74f91f3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74f91f3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674f91f3e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674f91f3e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674f91f3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674f91f3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74f91f3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74f91f3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674f91f3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674f91f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Arizona’s Facts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By: Brooklyn Bosman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Arizona’s state flag 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-2760" r="2760" t="-53609"/>
          <a:stretch/>
        </p:blipFill>
        <p:spPr>
          <a:xfrm>
            <a:off x="4170375" y="1152468"/>
            <a:ext cx="4661925" cy="38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4789750" cy="17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Arizona’s state bird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0" y="1152475"/>
            <a:ext cx="5010333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025" y="1668912"/>
            <a:ext cx="3689600" cy="295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Arizona’s state animal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188" y="1703075"/>
            <a:ext cx="3686175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5" y="1230400"/>
            <a:ext cx="5670000" cy="8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Arizona’s state flower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758" y="1867283"/>
            <a:ext cx="3084425" cy="28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525" y="1228600"/>
            <a:ext cx="61150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Arizona’s state motto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3"/>
            <a:ext cx="55816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 b="3900" l="0" r="0" t="-3900"/>
          <a:stretch/>
        </p:blipFill>
        <p:spPr>
          <a:xfrm>
            <a:off x="4295613" y="2433038"/>
            <a:ext cx="328612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-112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600">
                <a:solidFill>
                  <a:srgbClr val="000000"/>
                </a:solidFill>
              </a:rPr>
              <a:t>The End !!!</a:t>
            </a:r>
            <a:endParaRPr sz="9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